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6" r:id="rId10"/>
    <p:sldId id="264" r:id="rId11"/>
    <p:sldId id="268" r:id="rId12"/>
    <p:sldId id="267" r:id="rId13"/>
    <p:sldId id="269" r:id="rId14"/>
    <p:sldId id="270" r:id="rId15"/>
    <p:sldId id="271" r:id="rId16"/>
    <p:sldId id="272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0909-FFC1-4A0A-8169-49C4E0D5CED5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99C7-1866-499B-9910-C6DFE6CAF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35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0909-FFC1-4A0A-8169-49C4E0D5CED5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99C7-1866-499B-9910-C6DFE6CAF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88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0909-FFC1-4A0A-8169-49C4E0D5CED5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99C7-1866-499B-9910-C6DFE6CAF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6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0909-FFC1-4A0A-8169-49C4E0D5CED5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99C7-1866-499B-9910-C6DFE6CAF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430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0909-FFC1-4A0A-8169-49C4E0D5CED5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99C7-1866-499B-9910-C6DFE6CAF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751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0909-FFC1-4A0A-8169-49C4E0D5CED5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99C7-1866-499B-9910-C6DFE6CAF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618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0909-FFC1-4A0A-8169-49C4E0D5CED5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99C7-1866-499B-9910-C6DFE6CAF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999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0909-FFC1-4A0A-8169-49C4E0D5CED5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99C7-1866-499B-9910-C6DFE6CAF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006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0909-FFC1-4A0A-8169-49C4E0D5CED5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99C7-1866-499B-9910-C6DFE6CAF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82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0909-FFC1-4A0A-8169-49C4E0D5CED5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99C7-1866-499B-9910-C6DFE6CAF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63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0909-FFC1-4A0A-8169-49C4E0D5CED5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E99C7-1866-499B-9910-C6DFE6CAF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597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0909-FFC1-4A0A-8169-49C4E0D5CED5}" type="datetimeFigureOut">
              <a:rPr lang="en-US" smtClean="0"/>
              <a:t>5/21/2019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E99C7-1866-499B-9910-C6DFE6CAFF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03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 rot="18899811">
            <a:off x="25782" y="1273765"/>
            <a:ext cx="3058760" cy="132343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lvl="1" algn="ctr"/>
            <a:r>
              <a:rPr lang="bn-BD" sz="80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638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607" y="1052802"/>
            <a:ext cx="9061616" cy="48041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77886" y="91438"/>
            <a:ext cx="6583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2331" y="5316582"/>
            <a:ext cx="1018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ক্লায়েন্ট</a:t>
            </a:r>
            <a:endParaRPr lang="en-US" sz="2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>
          <a:xfrm flipV="1">
            <a:off x="1201783" y="4362993"/>
            <a:ext cx="1149531" cy="953589"/>
          </a:xfrm>
          <a:prstGeom prst="straightConnector1">
            <a:avLst/>
          </a:prstGeom>
          <a:ln w="5715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53589" y="5995849"/>
            <a:ext cx="9183188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ক্লায়েন্টঃ </a:t>
            </a:r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কেউ যদি অন্য কারো কাছ থেকে কোনো ধরনের সেবা নেয় , তখন  তাকে ক্লায়েন্ট বলে।</a:t>
            </a:r>
          </a:p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যে সব কম্পিউটার সার্ভার থেকে কোনো ধরনের তথ্য নেয়  তাকে ক্লায়েন্ট বলে 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273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550" y="1214251"/>
            <a:ext cx="8102730" cy="415458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64823" y="156754"/>
            <a:ext cx="6596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27863" y="5904411"/>
            <a:ext cx="27823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2000" b="1" dirty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সার্ভারের ডায়াগ্রাম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04146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62594" y="979714"/>
            <a:ext cx="1046334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         সময়-৮ মিনিট </a:t>
            </a:r>
          </a:p>
          <a:p>
            <a:pPr algn="ctr"/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bn-BD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একটি কম্পিউটার সার্ভারের ডায়াগ্রাম তৈরি কর । </a:t>
            </a: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426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6388" y="1018904"/>
            <a:ext cx="11234058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মিডিয়াঃ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যে সকল ব অস্তু ব্যবহার করে কম্পিউটারগুলো জুড়ে দেওয়া হয় সেটা হচ্ছে মিডিয়া 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 এডাপ্টারঃ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 কম্পিউটার থেকে অন্য কম্পিউটারে তথ্য আদান-প্রদান করার নেটওয়ার্ক ইন্টারফেস কার্ড (NIC) লাগাতে হয়।। (NIC) কার্ডকে নেটওয়ার্ক এডাপ্টার বলা হয়। 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রিসোর্সঃ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ক্লায়েন্টের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সুযোগ-সুবিদা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হচ্ছে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রিসোর্স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ইউজারঃ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সার্ভার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ক্লায়েন্ট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রিসোর্স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-ই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ইউজার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ব্যবহারকারী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BD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প্রটোকলঃ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একসাথে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যোগাযোগ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নির্দিষ্ট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মেনে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তথ্য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আদান-প্রদান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হয়।এই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প্রটোকল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http(hyper text transfer protocol)</a:t>
            </a:r>
          </a:p>
          <a:p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0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9338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3041" y="1018904"/>
            <a:ext cx="9339942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সনয়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৫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সার্ভার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এডাপ্টার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ক্লায়েন্ট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৪.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প্রটোকল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৫. NIC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457200" indent="-457200">
              <a:buAutoNum type="arabicPeriod" startAt="6"/>
            </a:pP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http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বুঝ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pPr marL="457200" indent="-457200">
              <a:buAutoNum type="arabicPeriod" startAt="6"/>
            </a:pP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AutoNum type="arabicPeriod" startAt="6"/>
            </a:pP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AutoNum type="arabicPeriod" startAt="6"/>
            </a:pP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457200" indent="-457200">
              <a:buAutoNum type="arabicPeriod" startAt="6"/>
            </a:pP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44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75611" y="1123406"/>
            <a:ext cx="454587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10343" y="3174274"/>
            <a:ext cx="100061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  </a:t>
            </a:r>
            <a:r>
              <a:rPr lang="en-US" sz="4000" dirty="0" err="1" smtClean="0"/>
              <a:t>নেটওয়ার্ক</a:t>
            </a:r>
            <a:r>
              <a:rPr lang="en-US" sz="4000" dirty="0" smtClean="0"/>
              <a:t> </a:t>
            </a:r>
            <a:r>
              <a:rPr lang="en-US" sz="4000" dirty="0" err="1" smtClean="0"/>
              <a:t>সম্পর্কিত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পাঁচটি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যন্ত্রের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কাজ</a:t>
            </a:r>
            <a:r>
              <a:rPr lang="en-US" sz="4000" dirty="0" smtClean="0"/>
              <a:t> </a:t>
            </a:r>
            <a:r>
              <a:rPr lang="en-US" sz="4000" dirty="0" err="1" smtClean="0"/>
              <a:t>বর্ণনা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কর</a:t>
            </a:r>
            <a:r>
              <a:rPr lang="en-US" sz="4000" dirty="0" smtClean="0"/>
              <a:t>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5347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d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327" y="0"/>
            <a:ext cx="11273244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rot="18779023">
            <a:off x="375836" y="1098784"/>
            <a:ext cx="231986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7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BD" sz="7200" b="1" dirty="0" smtClean="0"/>
              <a:t> 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084153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447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11"/>
          <p:cNvSpPr txBox="1">
            <a:spLocks noChangeArrowheads="1"/>
          </p:cNvSpPr>
          <p:nvPr/>
        </p:nvSpPr>
        <p:spPr>
          <a:xfrm>
            <a:off x="62268" y="237468"/>
            <a:ext cx="12078151" cy="3493743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  <a:defRPr/>
            </a:pPr>
            <a:r>
              <a:rPr lang="bn-BD" altLang="en-US" sz="60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মোহাম্মদ হুমায়ুন কবির</a:t>
            </a:r>
            <a:endParaRPr lang="en-US" altLang="en-US" sz="60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altLang="en-US" sz="2000" dirty="0" err="1" smtClean="0">
                <a:latin typeface="NikoshBAN" pitchFamily="2" charset="0"/>
                <a:cs typeface="NikoshBAN" pitchFamily="2" charset="0"/>
              </a:rPr>
              <a:t>বি.এস-সি</a:t>
            </a:r>
            <a:r>
              <a:rPr lang="en-US" altLang="en-US" sz="20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altLang="en-US" sz="2000" dirty="0" err="1" smtClean="0">
                <a:latin typeface="NikoshBAN" pitchFamily="2" charset="0"/>
                <a:cs typeface="NikoshBAN" pitchFamily="2" charset="0"/>
              </a:rPr>
              <a:t>অনার্স</a:t>
            </a:r>
            <a:r>
              <a:rPr lang="en-US" altLang="en-US" sz="2000" dirty="0" smtClean="0">
                <a:latin typeface="NikoshBAN" pitchFamily="2" charset="0"/>
                <a:cs typeface="NikoshBAN" pitchFamily="2" charset="0"/>
              </a:rPr>
              <a:t>),</a:t>
            </a:r>
            <a:r>
              <a:rPr lang="en-US" altLang="en-US" sz="2000" dirty="0" err="1" smtClean="0">
                <a:latin typeface="NikoshBAN" pitchFamily="2" charset="0"/>
                <a:cs typeface="NikoshBAN" pitchFamily="2" charset="0"/>
              </a:rPr>
              <a:t>এম.এস-সি</a:t>
            </a:r>
            <a:r>
              <a:rPr lang="en-US" altLang="en-US" sz="20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altLang="en-US" sz="2000" dirty="0" err="1" smtClean="0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altLang="en-US" sz="2000" dirty="0" smtClean="0">
                <a:latin typeface="NikoshBAN" pitchFamily="2" charset="0"/>
                <a:cs typeface="NikoshBAN" pitchFamily="2" charset="0"/>
              </a:rPr>
              <a:t>)(1ম </a:t>
            </a:r>
            <a:r>
              <a:rPr lang="en-US" altLang="en-US" sz="20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altLang="en-US" sz="2000" dirty="0" smtClean="0">
                <a:latin typeface="NikoshBAN" pitchFamily="2" charset="0"/>
                <a:cs typeface="NikoshBAN" pitchFamily="2" charset="0"/>
              </a:rPr>
              <a:t>) , </a:t>
            </a:r>
            <a:r>
              <a:rPr lang="en-US" altLang="en-US" sz="2000" dirty="0" err="1" smtClean="0">
                <a:latin typeface="NikoshBAN" pitchFamily="2" charset="0"/>
                <a:cs typeface="NikoshBAN" pitchFamily="2" charset="0"/>
              </a:rPr>
              <a:t>বি.এড</a:t>
            </a:r>
            <a:r>
              <a:rPr lang="en-US" altLang="en-US" sz="2000" dirty="0" smtClean="0">
                <a:latin typeface="NikoshBAN" pitchFamily="2" charset="0"/>
                <a:cs typeface="NikoshBAN" pitchFamily="2" charset="0"/>
              </a:rPr>
              <a:t>(১ম </a:t>
            </a:r>
            <a:r>
              <a:rPr lang="en-US" altLang="en-US" sz="20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altLang="en-US" sz="2000" dirty="0" smtClean="0">
                <a:latin typeface="NikoshBAN" pitchFamily="2" charset="0"/>
                <a:cs typeface="NikoshBAN" pitchFamily="2" charset="0"/>
              </a:rPr>
              <a:t> ),</a:t>
            </a:r>
            <a:r>
              <a:rPr lang="en-US" altLang="en-US" sz="2000" dirty="0" err="1" smtClean="0">
                <a:latin typeface="NikoshBAN" pitchFamily="2" charset="0"/>
                <a:cs typeface="NikoshBAN" pitchFamily="2" charset="0"/>
              </a:rPr>
              <a:t>এমএড</a:t>
            </a:r>
            <a:r>
              <a:rPr lang="en-US" altLang="en-US" sz="20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altLang="en-US" sz="2000" dirty="0" err="1" smtClean="0">
                <a:latin typeface="NikoshBAN" pitchFamily="2" charset="0"/>
                <a:cs typeface="NikoshBAN" pitchFamily="2" charset="0"/>
              </a:rPr>
              <a:t>অ.র</a:t>
            </a:r>
            <a:r>
              <a:rPr lang="en-US" altLang="en-US" sz="2000" dirty="0" smtClean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>
              <a:lnSpc>
                <a:spcPct val="80000"/>
              </a:lnSpc>
              <a:defRPr/>
            </a:pPr>
            <a:endParaRPr lang="en-US" altLang="en-US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en-US" altLang="en-US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   </a:t>
            </a:r>
          </a:p>
          <a:p>
            <a:pPr algn="ctr">
              <a:lnSpc>
                <a:spcPct val="80000"/>
              </a:lnSpc>
              <a:defRPr/>
            </a:pPr>
            <a:endParaRPr lang="bn-BD" altLang="en-US" sz="4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bn-BD" alt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দূর্গাপুর </a:t>
            </a:r>
            <a:r>
              <a:rPr lang="bn-BD" altLang="en-US" sz="54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 </a:t>
            </a:r>
            <a:r>
              <a:rPr lang="bn-BD" alt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altLang="en-US" sz="54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bn-BD" altLang="en-US" sz="32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আশুগঞ্জ, </a:t>
            </a:r>
            <a:r>
              <a:rPr lang="bn-BD" altLang="en-US" sz="32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ব্রাহ্মণবাড়িয়া</a:t>
            </a:r>
            <a:endParaRPr lang="en-US" altLang="en-US" sz="4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80000"/>
              </a:lnSpc>
              <a:defRPr/>
            </a:pPr>
            <a:endParaRPr lang="en-US" alt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>
              <a:lnSpc>
                <a:spcPct val="80000"/>
              </a:lnSpc>
              <a:defRPr/>
            </a:pPr>
            <a:r>
              <a:rPr lang="bn-BD" alt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5400" dirty="0" smtClean="0">
                <a:latin typeface="SutonnyMJ" pitchFamily="2" charset="0"/>
              </a:rPr>
              <a:t> 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2475" y="2428895"/>
            <a:ext cx="1003633" cy="967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71545" y="4065806"/>
            <a:ext cx="12068874" cy="149271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wrap="squar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defRPr/>
            </a:pPr>
            <a:r>
              <a:rPr lang="en-US" alt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প্রশিক্ষণঃ</a:t>
            </a:r>
            <a:r>
              <a:rPr lang="en-US" alt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সৃজনশীল</a:t>
            </a:r>
            <a:r>
              <a:rPr lang="en-US" alt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প্রশ্নপত্র</a:t>
            </a:r>
            <a:r>
              <a:rPr lang="en-US" alt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প্রনয়ন</a:t>
            </a:r>
            <a:r>
              <a:rPr lang="en-US" alt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alt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উত্তরপত্র</a:t>
            </a:r>
            <a:r>
              <a:rPr lang="en-US" alt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2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en-US" alt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ICT </a:t>
            </a:r>
            <a:r>
              <a:rPr lang="bn-BD" alt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ও</a:t>
            </a:r>
            <a:r>
              <a:rPr lang="en-US" alt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MMC</a:t>
            </a:r>
            <a:r>
              <a:rPr lang="bn-BD" altLang="en-US" sz="280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(BTT)</a:t>
            </a:r>
            <a:r>
              <a:rPr lang="en-US" altLang="en-US" sz="280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alt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ক্লাশ তৈরিতে প্রশিক্ষণ প্রাপ্ত </a:t>
            </a:r>
            <a:endParaRPr lang="en-US" altLang="en-US" sz="2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80000"/>
              </a:lnSpc>
              <a:defRPr/>
            </a:pPr>
            <a:r>
              <a:rPr lang="bn-BD" altLang="en-US" sz="2800" b="1" dirty="0">
                <a:latin typeface="NikoshBAN" pitchFamily="2" charset="0"/>
                <a:cs typeface="NikoshBAN" pitchFamily="2" charset="0"/>
              </a:rPr>
              <a:t>পরীক্ষকঃ গণিত ও উচ্চতর গণিত, মাধ্যমিক ও উচ্চ মাধ্যমিক শিক্ষাবোর্ড, কুমিল্লা</a:t>
            </a:r>
            <a:r>
              <a:rPr lang="bn-BD" altLang="en-US" sz="28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bn-BD" altLang="en-US" sz="2800" b="1" dirty="0"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80000"/>
              </a:lnSpc>
              <a:defRPr/>
            </a:pPr>
            <a:r>
              <a:rPr lang="bn-BD" altLang="en-US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জেলা অ্যাম্বাসেডর </a:t>
            </a:r>
            <a:r>
              <a:rPr lang="en-US" altLang="en-US" sz="28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altLang="en-US" sz="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ICT4E</a:t>
            </a:r>
            <a:r>
              <a:rPr lang="en-US" altLang="en-US" sz="2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bn-BD" alt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ব্রাহ্মণবাড়িয়া</a:t>
            </a:r>
            <a:r>
              <a:rPr lang="en-US" alt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altLang="en-US" sz="2800" dirty="0" smtClean="0">
                <a:solidFill>
                  <a:srgbClr val="7030A0"/>
                </a:solidFill>
                <a:latin typeface="Nikosh" panose="02000000000000000000" pitchFamily="2" charset="0"/>
                <a:cs typeface="Nikosh" panose="02000000000000000000" pitchFamily="2" charset="0"/>
              </a:rPr>
              <a:t>a2i, PM Office &amp; Ministry of ICT</a:t>
            </a:r>
            <a:endParaRPr lang="en-US" altLang="en-US" sz="2800" dirty="0">
              <a:solidFill>
                <a:srgbClr val="7030A0"/>
              </a:solidFill>
              <a:latin typeface="Nikosh" panose="02000000000000000000" pitchFamily="2" charset="0"/>
              <a:cs typeface="Nikosh" panose="02000000000000000000" pitchFamily="2" charset="0"/>
            </a:endParaRPr>
          </a:p>
          <a:p>
            <a:pPr>
              <a:lnSpc>
                <a:spcPct val="80000"/>
              </a:lnSpc>
              <a:defRPr/>
            </a:pPr>
            <a:r>
              <a:rPr lang="bn-BD" altLang="en-US" sz="28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আজীবন সদস্য, বাংলাদেশ গণিত সমিতি </a:t>
            </a:r>
            <a:endParaRPr lang="en-US" altLang="en-US" sz="2800" b="1" dirty="0" smtClean="0">
              <a:solidFill>
                <a:srgbClr val="FF66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268" y="5643793"/>
            <a:ext cx="12050009" cy="68580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1" anchor="ctr">
            <a:prstTxWarp prst="textWave4">
              <a:avLst/>
            </a:prstTxWarp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bn-BD" sz="2400" dirty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০১৭১১০১১৫৩১</a:t>
            </a:r>
            <a:r>
              <a:rPr lang="bn-BD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,০১৯</a:t>
            </a:r>
            <a:r>
              <a:rPr lang="en-US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76011531</a:t>
            </a:r>
            <a:r>
              <a:rPr lang="bn-BD" sz="2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,০১৬৩৪৯১২৮৫৮,০১৮৩১৯১২৮৫৮  </a:t>
            </a:r>
            <a:endParaRPr lang="bn-BD" sz="2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pPr>
              <a:defRPr/>
            </a:pPr>
            <a:r>
              <a:rPr lang="en-US" sz="2000" dirty="0" err="1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E-mail:</a:t>
            </a:r>
            <a:r>
              <a:rPr lang="en-US" sz="20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hkprovatmath@gmail.com,mathkdhs@gmail.com</a:t>
            </a:r>
            <a:endParaRPr lang="bn-BD" sz="2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DSCN0234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81700" y="284930"/>
            <a:ext cx="2770128" cy="336420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11" name="Rectangle 10"/>
          <p:cNvSpPr/>
          <p:nvPr/>
        </p:nvSpPr>
        <p:spPr>
          <a:xfrm>
            <a:off x="4029809" y="1730325"/>
            <a:ext cx="3263518" cy="473419"/>
          </a:xfrm>
          <a:prstGeom prst="rect">
            <a:avLst/>
          </a:prstGeom>
          <a:solidFill>
            <a:srgbClr val="00B0F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bn-BD" sz="24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সিনিয়র সহকারি শিক্ষক(গণিত)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 rot="18753629">
            <a:off x="271035" y="1690235"/>
            <a:ext cx="1524377" cy="52322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আইডি-৬০১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7862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 animBg="1"/>
      <p:bldP spid="9" grpId="0" animBg="1"/>
      <p:bldP spid="11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9623"/>
            <a:ext cx="11619913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BD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শ্রেণি- ৮ম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বিষয়- আইসিটি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বিষয়বস্তু- নেটওয়ার্কের ধারণা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অধ্যায়-২য়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পাঠ-৮ 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তারিখ-১৬/০৫/২০১৯ খ্রি.</a:t>
            </a:r>
          </a:p>
          <a:p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সময়- ৪৫ মিনিট </a:t>
            </a:r>
          </a:p>
          <a:p>
            <a:endParaRPr lang="bn-BD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6672" y="802710"/>
            <a:ext cx="2407318" cy="23976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257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8452467" y="101914"/>
            <a:ext cx="2776140" cy="40478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837" y="3972355"/>
            <a:ext cx="4926518" cy="24676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677886" y="91438"/>
            <a:ext cx="6583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1432" y="870001"/>
            <a:ext cx="4844682" cy="242183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529878" y="3170248"/>
            <a:ext cx="10188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মডেম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81496" y="6439985"/>
            <a:ext cx="7707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সার্ভার</a:t>
            </a:r>
            <a:endParaRPr lang="en-US" sz="20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895806" y="6283232"/>
            <a:ext cx="11756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84790" y="3261242"/>
            <a:ext cx="2017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ডেস্কটপ কম্পিউটার </a:t>
            </a:r>
            <a:endParaRPr lang="en-US" sz="2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2376" y="3746743"/>
            <a:ext cx="4479741" cy="257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61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4092" y="2103120"/>
            <a:ext cx="4963886" cy="110799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6600" u="sng" dirty="0" smtClean="0">
                <a:ln w="38100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নেট</a:t>
            </a:r>
            <a:r>
              <a:rPr lang="en-US" sz="6600" u="sng" dirty="0" smtClean="0">
                <a:ln w="38100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u="sng" dirty="0" smtClean="0">
                <a:ln w="38100">
                  <a:solidFill>
                    <a:schemeClr val="tx1"/>
                  </a:solidFill>
                </a:ln>
                <a:latin typeface="NikoshBAN" panose="02000000000000000000" pitchFamily="2" charset="0"/>
                <a:cs typeface="NikoshBAN" panose="02000000000000000000" pitchFamily="2" charset="0"/>
              </a:rPr>
              <a:t>ওয়ার্ক</a:t>
            </a:r>
            <a:endParaRPr lang="en-US" sz="6600" u="sng" dirty="0">
              <a:ln w="38100"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9455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0446" y="1110343"/>
            <a:ext cx="11691257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... ... ... ... ... ...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১. নেটওয়ার্ক কী বলতে পারবে।। 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২.কম্পিউটার নেটওয়ার্ক সম্পর্কিত বিভিন্ন যন্ত্রপাতির সনাক্ত করতে পারবে ।</a:t>
            </a:r>
          </a:p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সম্পর্কিত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বিভিন্ন যন্ত্রপাতির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 ব্যাখ্যা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করতে পারবে ।</a:t>
            </a:r>
          </a:p>
          <a:p>
            <a:r>
              <a:rPr lang="bn-BD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35199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3303" y="737769"/>
            <a:ext cx="7746274" cy="56238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65714" y="6296293"/>
            <a:ext cx="7707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সার্ভার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64823" y="156754"/>
            <a:ext cx="6596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চিত্রগুলো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পর্যবেক্ষণ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678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3326" y="1123406"/>
            <a:ext cx="105286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সার্ভারঃ</a:t>
            </a:r>
            <a:r>
              <a:rPr lang="bn-BD" dirty="0" smtClean="0"/>
              <a:t> 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সার্ভার হচ্ছে শক্তিশালী কম্পিউটার যেটি নেটওয়ার্কের জন্য অন্য কম্পিউটারকে নানা রকম সেবা দিয়ে থাকে।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42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566" y="1724297"/>
            <a:ext cx="12074434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একক কাজ           সময়-৫ মিনিট</a:t>
            </a:r>
          </a:p>
          <a:p>
            <a:pPr algn="ctr"/>
            <a:endParaRPr lang="bn-BD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14350" indent="-514350">
              <a:buAutoNum type="arabicPeriod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 কি ?</a:t>
            </a:r>
          </a:p>
          <a:p>
            <a:pPr marL="514350" indent="-514350">
              <a:buAutoNum type="arabicPeriod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 সম্পর্কিত দুইটি যন্ত্রের নাম বল?</a:t>
            </a:r>
          </a:p>
          <a:p>
            <a:pPr marL="514350" indent="-514350">
              <a:buAutoNum type="arabicPeriod"/>
            </a:pP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সার্ভার কি ?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435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432</Words>
  <Application>Microsoft Office PowerPoint</Application>
  <PresentationFormat>Widescreen</PresentationFormat>
  <Paragraphs>87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Nikosh</vt:lpstr>
      <vt:lpstr>NikoshBAN</vt:lpstr>
      <vt:lpstr>SutonnyMJ</vt:lpstr>
      <vt:lpstr>Times New Roman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</dc:creator>
  <cp:lastModifiedBy>Home</cp:lastModifiedBy>
  <cp:revision>33</cp:revision>
  <dcterms:created xsi:type="dcterms:W3CDTF">2019-05-17T08:26:36Z</dcterms:created>
  <dcterms:modified xsi:type="dcterms:W3CDTF">2019-05-21T11:46:43Z</dcterms:modified>
</cp:coreProperties>
</file>